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70" r:id="rId11"/>
    <p:sldId id="268" r:id="rId12"/>
    <p:sldId id="272" r:id="rId13"/>
    <p:sldId id="273" r:id="rId14"/>
    <p:sldId id="269" r:id="rId15"/>
    <p:sldId id="274" r:id="rId1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833C86-6863-474B-8EB2-2401248B5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7204475-9576-49EE-A589-C31EB1FF7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1C26DC-CFAE-4B0C-941B-32B480D28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AB4EC94-7C44-413A-A3F2-945CC4E93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34BEEB-F1FD-47FD-A9D5-7F0AA1959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0107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443E95-9D00-45A7-9309-B1778698C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19AD982-B96E-4784-8ADA-65429DDD37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8F7245-ABE8-425D-9C95-FF22FFF1E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E6D05C1-ED51-45CC-9695-1E18D247D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62F8F38-9C92-4E7E-B57F-0CF74E52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0528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E8C1BAA-AC16-4BA6-B20B-C22C89D76A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66A69E0-CB37-4061-85A1-40B848C55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D66DA8-29C1-44A2-B857-754CC4F6F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6C1A2F-D498-4F5A-9742-763B93348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2C8615-970E-48C9-B052-A19563F43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6171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E9B581-0FC2-4EDE-906B-0B0B26240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42F9E8-B93B-432D-9D6F-B47F57164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E4CA88-90F5-4207-B008-EF2362022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02C349-95DE-44C4-ABF4-4EED12645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036F83-8882-4B57-94A5-3498DF59E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0217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08DC47-051C-40BE-B430-17D27C72A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F0012EC-4957-44B7-B2DC-6E30CEED4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4DAEFF0-652F-463B-B65C-437A5E968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4F9DD5-A3AF-4D63-B795-39D812D65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585E23D-CFC3-4487-AC80-FD523A053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3738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F79477-1325-4BE7-9741-0EB64B15D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E8D71C-0393-427B-9A3A-3727088DB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D609EC1-BE72-411E-B64F-3DD682CECC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B94E5D0-BD4E-45A0-B3CB-CC24634F6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E188167-CBB8-42D6-9972-C9228D9B6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FF5446E-DAB7-4232-8D54-442DDD5C0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1148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BEEB19-9AD8-421E-B57E-7578B14E2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ABB3DE-8F50-4E32-B72B-EDDA5E78C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0AEB132-84C8-4C67-8801-FEE399FD2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8FB0857-8105-40DC-946F-1A9E3C71E9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3C500FE-32C3-4B19-A04D-E4570569C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16D88B4-CAEF-4EF3-AA4E-52A252372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8F1705F-EF14-4399-B043-705E7495B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ED75ABC-B6C7-4DA4-B38B-CFD79B381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0803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B85EDB-C1E5-4014-B0CD-8654B4461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74A52BB-8C46-4C3C-A6E1-72E2C3437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770AB68-6BCA-4D92-86C2-6484E78FA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5C16E5F-B242-4D17-B12B-6096BF19A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3036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DEE0573-B26B-4BAB-967F-036568729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2DF95AB-7E71-4A05-A8B0-972A2B61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5E23887-1FDB-4961-9589-50BE473C7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843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85928D-E8C1-46F8-A349-9F3DA8345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9E432DA-4FC0-4FC2-A26F-51479F367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8B04A57-8B78-46D6-B35C-44900AB96E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F485CC4-A3FE-47CB-8041-A02557B11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71DB30F-0E73-474B-9FAF-141188C2C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DDEC96A-0798-4ED5-86D3-4B711C75A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5328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65DB45-8539-4E59-9A04-BA6CD194B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B9CA9AC-CE31-4B2F-A5C5-666528827B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E6B9F9D-D35A-48DF-B9A9-B5CE7C5BD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C0870BE-039F-49FD-A48A-3F0BCC20B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852E040-8C47-4169-B796-9EC6B0224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619DFF1-645F-4B91-88FF-D35F35A6F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6812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9533837-327D-4084-9A74-674F73AAA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BAF1FD-277C-441D-9D55-3A7104929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717E03E-AF73-474D-8E67-E591D35C00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087EB-8372-450E-8050-DF26A860D6F6}" type="datetimeFigureOut">
              <a:rPr kumimoji="1" lang="ja-JP" altLang="en-US" smtClean="0"/>
              <a:t>2020/5/22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6C1A8C0-D8F1-408E-8CCD-AACCA6E0FE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69EA2BC-E581-4FE0-8409-860F6951DD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38CAE-F8F6-4492-AA01-9AB80401484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9926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F2C02F-771A-4FC8-B4D5-12D4B6BCA2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僕のろぼっと</a:t>
            </a:r>
            <a:r>
              <a:rPr lang="ja-JP" altLang="en-US" dirty="0"/>
              <a:t>（仮）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1B47881-7D32-4E9D-A1F9-C39D39A4B8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957789"/>
          </a:xfrm>
        </p:spPr>
        <p:txBody>
          <a:bodyPr>
            <a:normAutofit/>
          </a:bodyPr>
          <a:lstStyle/>
          <a:p>
            <a:r>
              <a:rPr lang="ja-JP" altLang="en-US" dirty="0"/>
              <a:t>機構、外見</a:t>
            </a:r>
            <a:r>
              <a:rPr lang="en-US" altLang="ja-JP" dirty="0" err="1"/>
              <a:t>etc</a:t>
            </a:r>
            <a:r>
              <a:rPr lang="en-US" altLang="ja-JP" dirty="0"/>
              <a:t>…</a:t>
            </a:r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　　　　　　　　公立はこだて未来大学システム情報科学部</a:t>
            </a:r>
            <a:endParaRPr kumimoji="1" lang="en-US" altLang="ja-JP" dirty="0"/>
          </a:p>
          <a:p>
            <a:r>
              <a:rPr kumimoji="1" lang="ja-JP" altLang="en-US" dirty="0"/>
              <a:t>　　　　　　　　　　　複雑系知能学科知能システムコース　</a:t>
            </a:r>
            <a:endParaRPr lang="en-US" altLang="ja-JP" dirty="0"/>
          </a:p>
          <a:p>
            <a:r>
              <a:rPr lang="ja-JP" altLang="en-US" dirty="0"/>
              <a:t>　　　　　　　　　　　　　　　　　　　</a:t>
            </a:r>
            <a:r>
              <a:rPr lang="en-US" altLang="ja-JP" dirty="0"/>
              <a:t>b1018199 </a:t>
            </a:r>
            <a:r>
              <a:rPr lang="ja-JP" altLang="en-US" dirty="0"/>
              <a:t>小山内駿輔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705519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E38972B-9A15-45B6-B0D7-137330DDDAF3}"/>
              </a:ext>
            </a:extLst>
          </p:cNvPr>
          <p:cNvSpPr/>
          <p:nvPr/>
        </p:nvSpPr>
        <p:spPr>
          <a:xfrm>
            <a:off x="0" y="330153"/>
            <a:ext cx="50321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各機構について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C06C012-0B41-4A03-8623-1F6B2FE197B2}"/>
              </a:ext>
            </a:extLst>
          </p:cNvPr>
          <p:cNvSpPr/>
          <p:nvPr/>
        </p:nvSpPr>
        <p:spPr>
          <a:xfrm>
            <a:off x="1010858" y="1611293"/>
            <a:ext cx="7237879" cy="86177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足：ぱたぱたさせる動き</a:t>
            </a:r>
            <a:endParaRPr lang="ja-JP" altLang="en-US" sz="5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6FE4B4E-E93D-40CA-994B-AF8439A8664A}"/>
              </a:ext>
            </a:extLst>
          </p:cNvPr>
          <p:cNvSpPr/>
          <p:nvPr/>
        </p:nvSpPr>
        <p:spPr>
          <a:xfrm>
            <a:off x="1767476" y="3567115"/>
            <a:ext cx="572464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・サーボモーター？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60EB8BE-E31E-439D-AC9A-2C42E09BBC26}"/>
              </a:ext>
            </a:extLst>
          </p:cNvPr>
          <p:cNvSpPr/>
          <p:nvPr/>
        </p:nvSpPr>
        <p:spPr>
          <a:xfrm>
            <a:off x="1371258" y="2641049"/>
            <a:ext cx="818685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→左右のみでなく上下にも</a:t>
            </a:r>
            <a:r>
              <a:rPr lang="en-US" altLang="ja-JP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BB157AB-6D67-48B9-A27F-B492269AA3CD}"/>
              </a:ext>
            </a:extLst>
          </p:cNvPr>
          <p:cNvSpPr/>
          <p:nvPr/>
        </p:nvSpPr>
        <p:spPr>
          <a:xfrm>
            <a:off x="422234" y="4493181"/>
            <a:ext cx="10084905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</a:t>
            </a:r>
            <a:r>
              <a:rPr lang="ja-JP" alt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ジェネバ機構を応用して</a:t>
            </a:r>
            <a:endParaRPr lang="en-US" altLang="ja-JP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　　　　　　　　　非対称な動き</a:t>
            </a:r>
            <a:r>
              <a:rPr lang="en-US" altLang="ja-JP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ja-JP" altLang="en-US" sz="4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61910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E38972B-9A15-45B6-B0D7-137330DDDAF3}"/>
              </a:ext>
            </a:extLst>
          </p:cNvPr>
          <p:cNvSpPr/>
          <p:nvPr/>
        </p:nvSpPr>
        <p:spPr>
          <a:xfrm>
            <a:off x="0" y="330153"/>
            <a:ext cx="50321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各機構について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C06C012-0B41-4A03-8623-1F6B2FE197B2}"/>
              </a:ext>
            </a:extLst>
          </p:cNvPr>
          <p:cNvSpPr/>
          <p:nvPr/>
        </p:nvSpPr>
        <p:spPr>
          <a:xfrm>
            <a:off x="1252035" y="1286737"/>
            <a:ext cx="9161482" cy="86177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首：お客さんの方を見てほしい</a:t>
            </a:r>
            <a:endParaRPr lang="ja-JP" altLang="en-US" sz="5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6FE4B4E-E93D-40CA-994B-AF8439A8664A}"/>
              </a:ext>
            </a:extLst>
          </p:cNvPr>
          <p:cNvSpPr/>
          <p:nvPr/>
        </p:nvSpPr>
        <p:spPr>
          <a:xfrm>
            <a:off x="1521291" y="4438864"/>
            <a:ext cx="582723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・照明の人感センサ？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60EB8BE-E31E-439D-AC9A-2C42E09BBC26}"/>
              </a:ext>
            </a:extLst>
          </p:cNvPr>
          <p:cNvSpPr/>
          <p:nvPr/>
        </p:nvSpPr>
        <p:spPr>
          <a:xfrm>
            <a:off x="771465" y="2280622"/>
            <a:ext cx="1064906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→セ</a:t>
            </a:r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ン</a:t>
            </a:r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サ＆自動調心軸受のような動き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B57F447-AE1F-44FB-8F74-B4E5077B2974}"/>
              </a:ext>
            </a:extLst>
          </p:cNvPr>
          <p:cNvSpPr/>
          <p:nvPr/>
        </p:nvSpPr>
        <p:spPr>
          <a:xfrm>
            <a:off x="1403774" y="5571263"/>
            <a:ext cx="752000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・パッシブ型赤外線センサ？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8AF546FA-AF70-49C8-A4F8-9E5E89C4240D}"/>
              </a:ext>
            </a:extLst>
          </p:cNvPr>
          <p:cNvSpPr/>
          <p:nvPr/>
        </p:nvSpPr>
        <p:spPr>
          <a:xfrm>
            <a:off x="5661453" y="3306466"/>
            <a:ext cx="357020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・画像解析？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662EBA7-0ACE-41F2-9F90-D457AE0228E9}"/>
              </a:ext>
            </a:extLst>
          </p:cNvPr>
          <p:cNvSpPr/>
          <p:nvPr/>
        </p:nvSpPr>
        <p:spPr>
          <a:xfrm>
            <a:off x="1403774" y="3306467"/>
            <a:ext cx="384272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</a:t>
            </a:r>
            <a:r>
              <a:rPr lang="en-US" altLang="ja-JP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Bluetooth</a:t>
            </a:r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2940336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611775897.446887">
            <a:hlinkClick r:id="" action="ppaction://media"/>
            <a:extLst>
              <a:ext uri="{FF2B5EF4-FFF2-40B4-BE49-F238E27FC236}">
                <a16:creationId xmlns:a16="http://schemas.microsoft.com/office/drawing/2014/main" id="{FEFADC24-2294-4BB6-B835-77C503EF61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2373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973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E38972B-9A15-45B6-B0D7-137330DDDAF3}"/>
              </a:ext>
            </a:extLst>
          </p:cNvPr>
          <p:cNvSpPr/>
          <p:nvPr/>
        </p:nvSpPr>
        <p:spPr>
          <a:xfrm>
            <a:off x="0" y="330153"/>
            <a:ext cx="50321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各機構について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C06C012-0B41-4A03-8623-1F6B2FE197B2}"/>
              </a:ext>
            </a:extLst>
          </p:cNvPr>
          <p:cNvSpPr/>
          <p:nvPr/>
        </p:nvSpPr>
        <p:spPr>
          <a:xfrm>
            <a:off x="1252035" y="1286737"/>
            <a:ext cx="9161482" cy="86177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首：お客さんの方を見てほしい</a:t>
            </a:r>
            <a:endParaRPr lang="ja-JP" altLang="en-US" sz="5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6FE4B4E-E93D-40CA-994B-AF8439A8664A}"/>
              </a:ext>
            </a:extLst>
          </p:cNvPr>
          <p:cNvSpPr/>
          <p:nvPr/>
        </p:nvSpPr>
        <p:spPr>
          <a:xfrm>
            <a:off x="1521291" y="4438864"/>
            <a:ext cx="582723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・照明の人感センサ？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60EB8BE-E31E-439D-AC9A-2C42E09BBC26}"/>
              </a:ext>
            </a:extLst>
          </p:cNvPr>
          <p:cNvSpPr/>
          <p:nvPr/>
        </p:nvSpPr>
        <p:spPr>
          <a:xfrm>
            <a:off x="771465" y="2280622"/>
            <a:ext cx="1064906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→セ</a:t>
            </a:r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ン</a:t>
            </a:r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サ＆自動調心軸受のような動き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B57F447-AE1F-44FB-8F74-B4E5077B2974}"/>
              </a:ext>
            </a:extLst>
          </p:cNvPr>
          <p:cNvSpPr/>
          <p:nvPr/>
        </p:nvSpPr>
        <p:spPr>
          <a:xfrm>
            <a:off x="1403774" y="5571263"/>
            <a:ext cx="752000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・パッシブ型赤外線センサ？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8AF546FA-AF70-49C8-A4F8-9E5E89C4240D}"/>
              </a:ext>
            </a:extLst>
          </p:cNvPr>
          <p:cNvSpPr/>
          <p:nvPr/>
        </p:nvSpPr>
        <p:spPr>
          <a:xfrm>
            <a:off x="5661453" y="3306466"/>
            <a:ext cx="357020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・画像解析？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662EBA7-0ACE-41F2-9F90-D457AE0228E9}"/>
              </a:ext>
            </a:extLst>
          </p:cNvPr>
          <p:cNvSpPr/>
          <p:nvPr/>
        </p:nvSpPr>
        <p:spPr>
          <a:xfrm>
            <a:off x="1403774" y="3306467"/>
            <a:ext cx="384272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</a:t>
            </a:r>
            <a:r>
              <a:rPr lang="en-US" altLang="ja-JP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Bluetooth</a:t>
            </a:r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3642598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E38972B-9A15-45B6-B0D7-137330DDDAF3}"/>
              </a:ext>
            </a:extLst>
          </p:cNvPr>
          <p:cNvSpPr/>
          <p:nvPr/>
        </p:nvSpPr>
        <p:spPr>
          <a:xfrm>
            <a:off x="0" y="330153"/>
            <a:ext cx="50321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各機構について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C06C012-0B41-4A03-8623-1F6B2FE197B2}"/>
              </a:ext>
            </a:extLst>
          </p:cNvPr>
          <p:cNvSpPr/>
          <p:nvPr/>
        </p:nvSpPr>
        <p:spPr>
          <a:xfrm>
            <a:off x="-2515748" y="1560781"/>
            <a:ext cx="14291092" cy="163121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台：本体が安定するサイズ＆</a:t>
            </a:r>
            <a:endParaRPr lang="en-US" altLang="ja-JP" sz="5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5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　　　　　　　　　　機構を詰め込めるのでは？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6FE4B4E-E93D-40CA-994B-AF8439A8664A}"/>
              </a:ext>
            </a:extLst>
          </p:cNvPr>
          <p:cNvSpPr/>
          <p:nvPr/>
        </p:nvSpPr>
        <p:spPr>
          <a:xfrm>
            <a:off x="1018203" y="4881720"/>
            <a:ext cx="510909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・人感知の大</a:t>
            </a:r>
            <a:r>
              <a:rPr lang="ja-JP" alt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元</a:t>
            </a:r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？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12D3231-C1E9-4AE3-82A9-BB9B2B85073A}"/>
              </a:ext>
            </a:extLst>
          </p:cNvPr>
          <p:cNvSpPr/>
          <p:nvPr/>
        </p:nvSpPr>
        <p:spPr>
          <a:xfrm>
            <a:off x="6127294" y="4881720"/>
            <a:ext cx="510909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・音声制御かな</a:t>
            </a:r>
            <a:r>
              <a:rPr lang="en-US" altLang="ja-JP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ja-JP" altLang="en-US" sz="4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60EB8BE-E31E-439D-AC9A-2C42E09BBC26}"/>
              </a:ext>
            </a:extLst>
          </p:cNvPr>
          <p:cNvSpPr/>
          <p:nvPr/>
        </p:nvSpPr>
        <p:spPr>
          <a:xfrm>
            <a:off x="1676831" y="3429000"/>
            <a:ext cx="969207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本体のケツ</a:t>
            </a:r>
            <a:r>
              <a:rPr lang="en-US" altLang="ja-JP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</a:t>
            </a:r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背中とつなげれる</a:t>
            </a:r>
            <a:r>
              <a:rPr lang="en-US" altLang="ja-JP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…?</a:t>
            </a:r>
          </a:p>
        </p:txBody>
      </p:sp>
    </p:spTree>
    <p:extLst>
      <p:ext uri="{BB962C8B-B14F-4D97-AF65-F5344CB8AC3E}">
        <p14:creationId xmlns:p14="http://schemas.microsoft.com/office/powerpoint/2010/main" val="2228591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01BAC5C-1949-4014-8E88-7AC0F9BF8F6D}"/>
              </a:ext>
            </a:extLst>
          </p:cNvPr>
          <p:cNvSpPr/>
          <p:nvPr/>
        </p:nvSpPr>
        <p:spPr>
          <a:xfrm>
            <a:off x="2194936" y="2967335"/>
            <a:ext cx="78021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ありがとうございました</a:t>
            </a:r>
          </a:p>
        </p:txBody>
      </p:sp>
    </p:spTree>
    <p:extLst>
      <p:ext uri="{BB962C8B-B14F-4D97-AF65-F5344CB8AC3E}">
        <p14:creationId xmlns:p14="http://schemas.microsoft.com/office/powerpoint/2010/main" val="3986360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E38972B-9A15-45B6-B0D7-137330DDDAF3}"/>
              </a:ext>
            </a:extLst>
          </p:cNvPr>
          <p:cNvSpPr/>
          <p:nvPr/>
        </p:nvSpPr>
        <p:spPr>
          <a:xfrm>
            <a:off x="270268" y="277144"/>
            <a:ext cx="36471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コンセプト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E57E1EE-5354-4EDA-98C4-D4A6220EF3E6}"/>
              </a:ext>
            </a:extLst>
          </p:cNvPr>
          <p:cNvSpPr/>
          <p:nvPr/>
        </p:nvSpPr>
        <p:spPr>
          <a:xfrm>
            <a:off x="2194932" y="1499082"/>
            <a:ext cx="780213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小さい子供から老人まで</a:t>
            </a:r>
            <a:endParaRPr lang="en-US" altLang="ja-JP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男女問わず愛される！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矢印: 下 3">
            <a:extLst>
              <a:ext uri="{FF2B5EF4-FFF2-40B4-BE49-F238E27FC236}">
                <a16:creationId xmlns:a16="http://schemas.microsoft.com/office/drawing/2014/main" id="{C7D64C16-C0A9-4FB6-B56C-35A673870126}"/>
              </a:ext>
            </a:extLst>
          </p:cNvPr>
          <p:cNvSpPr/>
          <p:nvPr/>
        </p:nvSpPr>
        <p:spPr>
          <a:xfrm>
            <a:off x="5340627" y="3429000"/>
            <a:ext cx="1133988" cy="1154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FADAC67-8180-46EB-AC84-8E6A77953346}"/>
              </a:ext>
            </a:extLst>
          </p:cNvPr>
          <p:cNvSpPr/>
          <p:nvPr/>
        </p:nvSpPr>
        <p:spPr>
          <a:xfrm>
            <a:off x="1156186" y="4897253"/>
            <a:ext cx="98796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かわいさあふれるロボットに！</a:t>
            </a:r>
          </a:p>
        </p:txBody>
      </p:sp>
    </p:spTree>
    <p:extLst>
      <p:ext uri="{BB962C8B-B14F-4D97-AF65-F5344CB8AC3E}">
        <p14:creationId xmlns:p14="http://schemas.microsoft.com/office/powerpoint/2010/main" val="4185701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E38972B-9A15-45B6-B0D7-137330DDDAF3}"/>
              </a:ext>
            </a:extLst>
          </p:cNvPr>
          <p:cNvSpPr/>
          <p:nvPr/>
        </p:nvSpPr>
        <p:spPr>
          <a:xfrm>
            <a:off x="0" y="237387"/>
            <a:ext cx="58849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is “Kawaii”?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6B24253-1D0A-4251-BB0D-900DA313F80C}"/>
              </a:ext>
            </a:extLst>
          </p:cNvPr>
          <p:cNvSpPr/>
          <p:nvPr/>
        </p:nvSpPr>
        <p:spPr>
          <a:xfrm>
            <a:off x="1677040" y="2716481"/>
            <a:ext cx="695575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・全体的に丸っこい感じ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8B82267-1B36-400D-AF65-2532BD1C2953}"/>
              </a:ext>
            </a:extLst>
          </p:cNvPr>
          <p:cNvSpPr/>
          <p:nvPr/>
        </p:nvSpPr>
        <p:spPr>
          <a:xfrm>
            <a:off x="1677040" y="4035288"/>
            <a:ext cx="8186857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・デフォルメ（特徴の誇張）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216183B-55A5-4CB9-B8E0-46B0F9178934}"/>
              </a:ext>
            </a:extLst>
          </p:cNvPr>
          <p:cNvSpPr/>
          <p:nvPr/>
        </p:nvSpPr>
        <p:spPr>
          <a:xfrm>
            <a:off x="1677040" y="5354095"/>
            <a:ext cx="634019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・小さくて小ぢんまり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C3DB746-1BFA-4E2B-AD4D-48FE1AFE06ED}"/>
              </a:ext>
            </a:extLst>
          </p:cNvPr>
          <p:cNvSpPr/>
          <p:nvPr/>
        </p:nvSpPr>
        <p:spPr>
          <a:xfrm>
            <a:off x="593110" y="1648527"/>
            <a:ext cx="469872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僕の思うかわいい</a:t>
            </a:r>
          </a:p>
        </p:txBody>
      </p:sp>
    </p:spTree>
    <p:extLst>
      <p:ext uri="{BB962C8B-B14F-4D97-AF65-F5344CB8AC3E}">
        <p14:creationId xmlns:p14="http://schemas.microsoft.com/office/powerpoint/2010/main" val="793887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テキスト, ホワイトボード が含まれている画像&#10;&#10;自動的に生成された説明">
            <a:extLst>
              <a:ext uri="{FF2B5EF4-FFF2-40B4-BE49-F238E27FC236}">
                <a16:creationId xmlns:a16="http://schemas.microsoft.com/office/drawing/2014/main" id="{7244F20F-9F3E-4DBF-8F98-EE1136A2D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5824025" cy="68580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F66082A-0FB1-40D5-90B8-1E80D47B1A48}"/>
              </a:ext>
            </a:extLst>
          </p:cNvPr>
          <p:cNvSpPr/>
          <p:nvPr/>
        </p:nvSpPr>
        <p:spPr>
          <a:xfrm>
            <a:off x="5956546" y="119270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概要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43C1D84-6B30-4511-A05D-9013EC3897D7}"/>
              </a:ext>
            </a:extLst>
          </p:cNvPr>
          <p:cNvSpPr/>
          <p:nvPr/>
        </p:nvSpPr>
        <p:spPr>
          <a:xfrm>
            <a:off x="4818614" y="1319049"/>
            <a:ext cx="6391493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・丸みを帯びた</a:t>
            </a:r>
            <a:endParaRPr lang="en-US" altLang="ja-JP" sz="4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　　　人型のデフォルメ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0444204-E2A2-4E65-A5CC-4835B86A932D}"/>
              </a:ext>
            </a:extLst>
          </p:cNvPr>
          <p:cNvSpPr/>
          <p:nvPr/>
        </p:nvSpPr>
        <p:spPr>
          <a:xfrm>
            <a:off x="5956545" y="3216944"/>
            <a:ext cx="526297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・短い足がぴこぴこ</a:t>
            </a:r>
            <a:endParaRPr lang="en-US" altLang="ja-JP" sz="4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動く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78E39FF-5C4E-42A1-909D-768FBA5E4A63}"/>
              </a:ext>
            </a:extLst>
          </p:cNvPr>
          <p:cNvSpPr/>
          <p:nvPr/>
        </p:nvSpPr>
        <p:spPr>
          <a:xfrm>
            <a:off x="5443540" y="5126820"/>
            <a:ext cx="514164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・設計次第では</a:t>
            </a:r>
            <a:endParaRPr lang="en-US" altLang="ja-JP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　  モニタ持てる？</a:t>
            </a:r>
          </a:p>
        </p:txBody>
      </p:sp>
    </p:spTree>
    <p:extLst>
      <p:ext uri="{BB962C8B-B14F-4D97-AF65-F5344CB8AC3E}">
        <p14:creationId xmlns:p14="http://schemas.microsoft.com/office/powerpoint/2010/main" val="2471096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テキスト, ホワイトボード が含まれている画像&#10;&#10;自動的に生成された説明">
            <a:extLst>
              <a:ext uri="{FF2B5EF4-FFF2-40B4-BE49-F238E27FC236}">
                <a16:creationId xmlns:a16="http://schemas.microsoft.com/office/drawing/2014/main" id="{734FD104-3BB1-4118-890C-B4BE9B97B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15462" y="606286"/>
            <a:ext cx="6858000" cy="5627077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E38972B-9A15-45B6-B0D7-137330DDDAF3}"/>
              </a:ext>
            </a:extLst>
          </p:cNvPr>
          <p:cNvSpPr/>
          <p:nvPr/>
        </p:nvSpPr>
        <p:spPr>
          <a:xfrm>
            <a:off x="5627077" y="9175"/>
            <a:ext cx="275588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アイデア</a:t>
            </a:r>
            <a:r>
              <a:rPr lang="en-US" altLang="ja-JP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ja-JP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312ED98-419F-4869-8617-AF3199C28332}"/>
              </a:ext>
            </a:extLst>
          </p:cNvPr>
          <p:cNvSpPr/>
          <p:nvPr/>
        </p:nvSpPr>
        <p:spPr>
          <a:xfrm>
            <a:off x="8382960" y="9175"/>
            <a:ext cx="131318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概要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6B3D3E4-32D4-46E1-B1CF-6D0D85289DC4}"/>
              </a:ext>
            </a:extLst>
          </p:cNvPr>
          <p:cNvSpPr/>
          <p:nvPr/>
        </p:nvSpPr>
        <p:spPr>
          <a:xfrm>
            <a:off x="5833724" y="1004741"/>
            <a:ext cx="5827236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・デフォルメだが</a:t>
            </a:r>
            <a:endParaRPr lang="en-US" altLang="ja-JP" sz="4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形は人寄り</a:t>
            </a:r>
            <a:endParaRPr lang="en-US" altLang="ja-JP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（小人っぽい見た目）</a:t>
            </a:r>
            <a:endParaRPr lang="ja-JP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10C83E0-0EE4-4D16-A3F5-A629C8F08878}"/>
              </a:ext>
            </a:extLst>
          </p:cNvPr>
          <p:cNvSpPr/>
          <p:nvPr/>
        </p:nvSpPr>
        <p:spPr>
          <a:xfrm>
            <a:off x="5602140" y="5002307"/>
            <a:ext cx="6439582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・足の付け根、膝に関節→人に近い動き、表情</a:t>
            </a:r>
            <a:endParaRPr lang="en-US" altLang="ja-JP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8FD24DB-8FE1-481D-99E1-A3BEB77E6619}"/>
              </a:ext>
            </a:extLst>
          </p:cNvPr>
          <p:cNvSpPr/>
          <p:nvPr/>
        </p:nvSpPr>
        <p:spPr>
          <a:xfrm>
            <a:off x="5627077" y="3342078"/>
            <a:ext cx="594585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</a:t>
            </a:r>
            <a:r>
              <a:rPr lang="en-US" altLang="ja-JP" sz="4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PaPeRo</a:t>
            </a:r>
            <a:r>
              <a:rPr lang="en-US" altLang="ja-JP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ja-JP" sz="4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</a:t>
            </a:r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の頬を赤く</a:t>
            </a:r>
            <a:endParaRPr lang="en-US" altLang="ja-JP" sz="4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する仕様</a:t>
            </a:r>
            <a:endParaRPr lang="ja-JP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58570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ホワイトボード, テキスト, ホワイト, 大きい が含まれている画像&#10;&#10;自動的に生成された説明">
            <a:extLst>
              <a:ext uri="{FF2B5EF4-FFF2-40B4-BE49-F238E27FC236}">
                <a16:creationId xmlns:a16="http://schemas.microsoft.com/office/drawing/2014/main" id="{1883D73F-E5B9-49A9-BE3D-B5BEF559D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792308" cy="68580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68B1718-41DE-4E48-89E9-A18BB1055F42}"/>
              </a:ext>
            </a:extLst>
          </p:cNvPr>
          <p:cNvSpPr/>
          <p:nvPr/>
        </p:nvSpPr>
        <p:spPr>
          <a:xfrm>
            <a:off x="8920548" y="0"/>
            <a:ext cx="131318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概要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A564F06-5AED-4456-82FC-E55AB1812A8A}"/>
              </a:ext>
            </a:extLst>
          </p:cNvPr>
          <p:cNvSpPr/>
          <p:nvPr/>
        </p:nvSpPr>
        <p:spPr>
          <a:xfrm>
            <a:off x="8621792" y="1241382"/>
            <a:ext cx="357020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・キャラ寄り</a:t>
            </a:r>
            <a:endParaRPr lang="en-US" altLang="ja-JP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の見た目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E13DF53-A6EA-42BD-9C52-104F179F5DDB}"/>
              </a:ext>
            </a:extLst>
          </p:cNvPr>
          <p:cNvSpPr/>
          <p:nvPr/>
        </p:nvSpPr>
        <p:spPr>
          <a:xfrm>
            <a:off x="8621792" y="2981574"/>
            <a:ext cx="2430522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・頭身の</a:t>
            </a:r>
            <a:endParaRPr lang="en-US" altLang="ja-JP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　概念を</a:t>
            </a:r>
            <a:endParaRPr lang="en-US" altLang="ja-JP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　捨てる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E65BC68-00C4-415F-A9CF-61F80D4F722B}"/>
              </a:ext>
            </a:extLst>
          </p:cNvPr>
          <p:cNvSpPr/>
          <p:nvPr/>
        </p:nvSpPr>
        <p:spPr>
          <a:xfrm>
            <a:off x="8621792" y="5258341"/>
            <a:ext cx="3075941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ja-JP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・愛らしさ極振り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866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ホワイトボードに書かれた文字&#10;&#10;自動的に生成された説明">
            <a:extLst>
              <a:ext uri="{FF2B5EF4-FFF2-40B4-BE49-F238E27FC236}">
                <a16:creationId xmlns:a16="http://schemas.microsoft.com/office/drawing/2014/main" id="{87DC9C99-E519-4081-8860-7E1165A6ED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矢印: 下 6">
            <a:extLst>
              <a:ext uri="{FF2B5EF4-FFF2-40B4-BE49-F238E27FC236}">
                <a16:creationId xmlns:a16="http://schemas.microsoft.com/office/drawing/2014/main" id="{DE7C1A31-5E6D-4E99-B0BC-65B6AF7E6E5F}"/>
              </a:ext>
            </a:extLst>
          </p:cNvPr>
          <p:cNvSpPr/>
          <p:nvPr/>
        </p:nvSpPr>
        <p:spPr>
          <a:xfrm>
            <a:off x="2160104" y="3829876"/>
            <a:ext cx="238539" cy="891674"/>
          </a:xfrm>
          <a:prstGeom prst="downArrow">
            <a:avLst>
              <a:gd name="adj1" fmla="val 100000"/>
              <a:gd name="adj2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D402984-CA6E-4CFB-B64C-8A3C4354A72E}"/>
              </a:ext>
            </a:extLst>
          </p:cNvPr>
          <p:cNvSpPr/>
          <p:nvPr/>
        </p:nvSpPr>
        <p:spPr>
          <a:xfrm>
            <a:off x="340380" y="1521552"/>
            <a:ext cx="3877985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動物的な</a:t>
            </a:r>
            <a:endParaRPr lang="en-US" altLang="ja-JP" sz="4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パーツを作成</a:t>
            </a:r>
            <a:endParaRPr lang="en-US" altLang="ja-JP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外付け</a:t>
            </a:r>
          </a:p>
        </p:txBody>
      </p:sp>
      <p:sp>
        <p:nvSpPr>
          <p:cNvPr id="6" name="矢印: 右 5">
            <a:extLst>
              <a:ext uri="{FF2B5EF4-FFF2-40B4-BE49-F238E27FC236}">
                <a16:creationId xmlns:a16="http://schemas.microsoft.com/office/drawing/2014/main" id="{D11BA8A1-3613-43D9-8DCF-3B2B6E79CF80}"/>
              </a:ext>
            </a:extLst>
          </p:cNvPr>
          <p:cNvSpPr/>
          <p:nvPr/>
        </p:nvSpPr>
        <p:spPr>
          <a:xfrm>
            <a:off x="2160104" y="4479234"/>
            <a:ext cx="1256703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矢印: 右 7">
            <a:extLst>
              <a:ext uri="{FF2B5EF4-FFF2-40B4-BE49-F238E27FC236}">
                <a16:creationId xmlns:a16="http://schemas.microsoft.com/office/drawing/2014/main" id="{D736C17F-1D28-4610-9C5F-BE267C9A841B}"/>
              </a:ext>
            </a:extLst>
          </p:cNvPr>
          <p:cNvSpPr/>
          <p:nvPr/>
        </p:nvSpPr>
        <p:spPr>
          <a:xfrm rot="5400000">
            <a:off x="9313230" y="2909311"/>
            <a:ext cx="1256703" cy="484632"/>
          </a:xfrm>
          <a:prstGeom prst="rightArrow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A158074-C7BE-4AA9-B968-B5C444008452}"/>
              </a:ext>
            </a:extLst>
          </p:cNvPr>
          <p:cNvSpPr/>
          <p:nvPr/>
        </p:nvSpPr>
        <p:spPr>
          <a:xfrm>
            <a:off x="8487223" y="3809704"/>
            <a:ext cx="3877985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日替わり</a:t>
            </a:r>
            <a:endParaRPr lang="en-US" altLang="ja-JP" sz="4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で見た目を</a:t>
            </a:r>
            <a:endParaRPr lang="en-US" altLang="ja-JP" sz="4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ja-JP" altLang="en-US" sz="4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変えられる？</a:t>
            </a:r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B4077646-64F7-4D23-B589-616324254A2C}"/>
              </a:ext>
            </a:extLst>
          </p:cNvPr>
          <p:cNvSpPr/>
          <p:nvPr/>
        </p:nvSpPr>
        <p:spPr>
          <a:xfrm rot="10800000">
            <a:off x="8684878" y="2523275"/>
            <a:ext cx="1256703" cy="285318"/>
          </a:xfrm>
          <a:prstGeom prst="rightArrow">
            <a:avLst>
              <a:gd name="adj1" fmla="val 100000"/>
              <a:gd name="adj2" fmla="val 0"/>
            </a:avLst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109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E38972B-9A15-45B6-B0D7-137330DDDAF3}"/>
              </a:ext>
            </a:extLst>
          </p:cNvPr>
          <p:cNvSpPr/>
          <p:nvPr/>
        </p:nvSpPr>
        <p:spPr>
          <a:xfrm>
            <a:off x="0" y="330153"/>
            <a:ext cx="50321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各機構について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C06C012-0B41-4A03-8623-1F6B2FE197B2}"/>
              </a:ext>
            </a:extLst>
          </p:cNvPr>
          <p:cNvSpPr/>
          <p:nvPr/>
        </p:nvSpPr>
        <p:spPr>
          <a:xfrm>
            <a:off x="690258" y="1611293"/>
            <a:ext cx="7879081" cy="86177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手：基本は右手のみの駆動</a:t>
            </a:r>
            <a:endParaRPr lang="ja-JP" altLang="en-US" sz="5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6FE4B4E-E93D-40CA-994B-AF8439A8664A}"/>
              </a:ext>
            </a:extLst>
          </p:cNvPr>
          <p:cNvSpPr/>
          <p:nvPr/>
        </p:nvSpPr>
        <p:spPr>
          <a:xfrm>
            <a:off x="1767476" y="3811321"/>
            <a:ext cx="572464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・サーボモーター？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12D3231-C1E9-4AE3-82A9-BB9B2B85073A}"/>
              </a:ext>
            </a:extLst>
          </p:cNvPr>
          <p:cNvSpPr/>
          <p:nvPr/>
        </p:nvSpPr>
        <p:spPr>
          <a:xfrm>
            <a:off x="1767476" y="4981593"/>
            <a:ext cx="449353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・リンク機構？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60EB8BE-E31E-439D-AC9A-2C42E09BBC26}"/>
              </a:ext>
            </a:extLst>
          </p:cNvPr>
          <p:cNvSpPr/>
          <p:nvPr/>
        </p:nvSpPr>
        <p:spPr>
          <a:xfrm>
            <a:off x="1459699" y="2641049"/>
            <a:ext cx="6340197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→モニター差しに特化</a:t>
            </a:r>
          </a:p>
        </p:txBody>
      </p:sp>
    </p:spTree>
    <p:extLst>
      <p:ext uri="{BB962C8B-B14F-4D97-AF65-F5344CB8AC3E}">
        <p14:creationId xmlns:p14="http://schemas.microsoft.com/office/powerpoint/2010/main" val="2499969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ホワイトボードに書かれた文字&#10;&#10;自動的に生成された説明">
            <a:extLst>
              <a:ext uri="{FF2B5EF4-FFF2-40B4-BE49-F238E27FC236}">
                <a16:creationId xmlns:a16="http://schemas.microsoft.com/office/drawing/2014/main" id="{CA6E8B61-6896-4572-A3D3-444E0E2FDD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943A418-623C-4B2B-8401-E467C6340BF6}"/>
              </a:ext>
            </a:extLst>
          </p:cNvPr>
          <p:cNvSpPr/>
          <p:nvPr/>
        </p:nvSpPr>
        <p:spPr>
          <a:xfrm>
            <a:off x="5662471" y="4613868"/>
            <a:ext cx="634019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・指しやすい＆幅が広がる</a:t>
            </a:r>
            <a:endParaRPr lang="en-US" altLang="ja-JP" sz="40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C03BCE1-9B45-431B-89DA-A36405E76053}"/>
              </a:ext>
            </a:extLst>
          </p:cNvPr>
          <p:cNvSpPr/>
          <p:nvPr/>
        </p:nvSpPr>
        <p:spPr>
          <a:xfrm>
            <a:off x="5662471" y="5618930"/>
            <a:ext cx="223651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000" b="0" cap="none" spc="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・複雑化</a:t>
            </a:r>
          </a:p>
        </p:txBody>
      </p:sp>
    </p:spTree>
    <p:extLst>
      <p:ext uri="{BB962C8B-B14F-4D97-AF65-F5344CB8AC3E}">
        <p14:creationId xmlns:p14="http://schemas.microsoft.com/office/powerpoint/2010/main" val="1225498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299</Words>
  <Application>Microsoft Office PowerPoint</Application>
  <PresentationFormat>ワイド画面</PresentationFormat>
  <Paragraphs>78</Paragraphs>
  <Slides>15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19" baseType="lpstr">
      <vt:lpstr>游ゴシック</vt:lpstr>
      <vt:lpstr>游ゴシック Light</vt:lpstr>
      <vt:lpstr>Arial</vt:lpstr>
      <vt:lpstr>Office テーマ</vt:lpstr>
      <vt:lpstr>僕のろぼっと（仮）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僕のろぼっと（仮）</dc:title>
  <dc:creator>b1018199</dc:creator>
  <cp:lastModifiedBy>b1018199</cp:lastModifiedBy>
  <cp:revision>10</cp:revision>
  <dcterms:created xsi:type="dcterms:W3CDTF">2020-05-21T16:46:27Z</dcterms:created>
  <dcterms:modified xsi:type="dcterms:W3CDTF">2020-05-21T18:11:48Z</dcterms:modified>
</cp:coreProperties>
</file>

<file path=docProps/thumbnail.jpeg>
</file>